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3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265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660"/>
  </p:normalViewPr>
  <p:slideViewPr>
    <p:cSldViewPr>
      <p:cViewPr varScale="1">
        <p:scale>
          <a:sx n="55" d="100"/>
          <a:sy n="55" d="100"/>
        </p:scale>
        <p:origin x="-1171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1276C-6BF8-419D-944C-AF77E70B23CD}" type="datetimeFigureOut">
              <a:rPr lang="fr-FR" smtClean="0"/>
              <a:pPr/>
              <a:t>15/03/2017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www.fosir.fr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DF8D9-E0F9-4F23-A311-0FB1B4EE0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A873B-C54D-4B95-8206-0A7840304999}" type="datetimeFigureOut">
              <a:rPr lang="fr-FR" smtClean="0"/>
              <a:pPr/>
              <a:t>15/03/2017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www.fosir.fr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5D1D2-27AD-49DE-B5B2-5572620DFF2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CBE6A-9DF9-452B-8B8D-2D8EE28E6757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aa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none" spc="0">
                <a:ln w="10541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fld id="{249BC728-002E-4EEA-96FE-B9BFFA17953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2" name="Connecteur droit 11"/>
          <p:cNvCxnSpPr/>
          <p:nvPr userDrawn="1"/>
        </p:nvCxnSpPr>
        <p:spPr>
          <a:xfrm flipH="1">
            <a:off x="395536" y="836712"/>
            <a:ext cx="78488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 userDrawn="1"/>
        </p:nvSpPr>
        <p:spPr>
          <a:xfrm>
            <a:off x="0" y="6488668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www.nac-abdeljalil.tk</a:t>
            </a:r>
            <a:endParaRPr lang="fr-FR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leebaird/discover.git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leebaird/discover.git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brav0hax/smbexec.gi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rav0hax/smbexec.git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rav0hax/smbexec.gi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veil-evasion/Veil.gi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veil-evasion/Veil.git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ampliasecurity.com/research/wce_v1_41beta_universal.zip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log.gentilkiwi.com/downloads/mimikatz_trunk.zip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blog.gentilkiwi.com/downloads/mimikatz_trunk.zip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ownloads.skullsecurity.org/passwords/rockyou.txt.bz2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aw.github.com/hdm/scan-tools/master/nse/banner-plus.nse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.com/obscuresec/random/master/StartListener.py" TargetMode="External"/><Relationship Id="rId2" Type="http://schemas.openxmlformats.org/officeDocument/2006/relationships/hyperlink" Target="https://github.com/mattifestation/PowerSploit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raw.github.com/darkoperator/powershell_scripts/master/ps_encoder.p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SpiderLabs/Responder.git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tamper-data/" TargetMode="External"/><Relationship Id="rId2" Type="http://schemas.openxmlformats.org/officeDocument/2006/relationships/hyperlink" Target="https://addons.mozilla.org/en-US/firefox/addon/web-develop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ddons.mozilla.org/en-US/firefox/addon/user-agent-switcher/" TargetMode="External"/><Relationship Id="rId4" Type="http://schemas.openxmlformats.org/officeDocument/2006/relationships/hyperlink" Target="https://addons.mozilla.org/en-US/firefox/addon/foxyproxy-standard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ensive-security.com/kali-llnux-vmware-arm-image-download/" TargetMode="External"/><Relationship Id="rId2" Type="http://schemas.openxmlformats.org/officeDocument/2006/relationships/hyperlink" Target="http://www.kali.org/downlo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fosir.fr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-756592" y="-315416"/>
            <a:ext cx="9900592" cy="71734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12186" y="5005158"/>
            <a:ext cx="303666" cy="2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14550" y="4365104"/>
            <a:ext cx="462014" cy="43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52622" y="3132152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2060848"/>
            <a:ext cx="551084" cy="51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107504"/>
            <a:ext cx="7177087" cy="859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-960932"/>
            <a:ext cx="8208912" cy="819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8640"/>
            <a:ext cx="345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6536" y="6335985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9184" y="4491211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9833" y="1008510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7707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6870" y="1412776"/>
            <a:ext cx="588103" cy="57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899592" y="2492896"/>
            <a:ext cx="3398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xon"/>
              </a:rPr>
              <a:t>Ethical</a:t>
            </a:r>
            <a:r>
              <a:rPr lang="fr-F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xon"/>
              </a:rPr>
              <a:t> hacking</a:t>
            </a:r>
            <a:endParaRPr lang="fr-FR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Axon"/>
            </a:endParaRPr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4294967295"/>
          </p:nvPr>
        </p:nvSpPr>
        <p:spPr>
          <a:xfrm>
            <a:off x="6804248" y="6237312"/>
            <a:ext cx="2088232" cy="365125"/>
          </a:xfrm>
          <a:prstGeom prst="rect">
            <a:avLst/>
          </a:prstGeom>
        </p:spPr>
        <p:txBody>
          <a:bodyPr/>
          <a:lstStyle/>
          <a:p>
            <a:r>
              <a:rPr lang="es-MX" sz="16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www.nac-abdeljalil.tk</a:t>
            </a:r>
            <a:endParaRPr lang="es-MX" sz="16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6456" y="5733256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237312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6456" y="4941168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2780928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1349" y="32129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131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2900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6536" y="450912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56490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0466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0544" y="15651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8864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-77081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868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184482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13285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3803688" cy="345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53136"/>
            <a:ext cx="345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60848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4488" y="3789040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12960" y="3501008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80912" y="5445224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4860032" y="5373216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 formation de qualité accessible à tous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445224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80728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307585"/>
            <a:ext cx="305983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23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3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3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3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3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3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3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3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3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3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3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3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3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3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3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3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3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6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3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3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35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5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35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5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https://github.com/leebaird/discover.git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.cd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./setup.sh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924944"/>
            <a:ext cx="6616855" cy="193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https://github.com/leebaird/discover.git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.cd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./setup.sh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916832"/>
            <a:ext cx="4366220" cy="46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Installer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clone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https://github.com/brav0hax/smbexec.git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./install.sh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Choisissez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number 1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8604448" cy="14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https://github.com/brav0hax/smbexec.git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cd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./install.sh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Choisissez: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1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3" y="3212976"/>
            <a:ext cx="6982897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https://github.com/brav0hax/smbexec.git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cd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smbexec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./install.sh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Choisissez: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1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852936"/>
            <a:ext cx="5305573" cy="374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Veil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clone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https://github.com/veil-evasion/Veil.git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./setup.sh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84984"/>
            <a:ext cx="8395692" cy="144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Veil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clone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https://github.com/veil-evasion/Veil.git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./setup.sh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8245742" cy="35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Téléchargez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WCE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http://www.ampliasecurity.com/research/wce_v1_41beta_universal.zip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unzip -d ./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wce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wce_v1_41beta_universal.zip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284984"/>
            <a:ext cx="7744062" cy="227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Téléchargez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Mimikatz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http://blog.gentilkiwi.com/downloads/mimikatz_trunk.zip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unzip -d./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mimikatz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mimikatz_trunk.zip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924944"/>
            <a:ext cx="7545855" cy="22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Téléchargez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Mimikatz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http://blog.gentilkiwi.com/downloads/mimikatz_trunk.zip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unzip -d./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mimikatz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mimikatz_trunk.zip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492896"/>
            <a:ext cx="6030688" cy="375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07704" y="1052736"/>
            <a:ext cx="5406224" cy="5232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r>
              <a:rPr lang="fr-F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Étape de reconnaissance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390643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Enregistrez la liste des mots de passes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http://downloads.skullsecurity.org/passwords/rockyou.txt.bz2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bzip2 -d rockyou.txt.bz2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068960"/>
            <a:ext cx="8419752" cy="24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Ajoutez le script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Nmap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banner-plus.nse – utilisable comme un scanneur rapide et intelligent.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https://raw.github.com/hdm/scan-tools/master/nse/banner-plus.nse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24944"/>
            <a:ext cx="80435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PowerSploit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PowerSploit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est un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PowerShell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scripts pour post exploitation. 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https://github.com/mattifestation/PowerSploit.git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cd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PowerSploit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https://raw.github.com/obscuresec/random/master/StartListener.py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wget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https://raw.github.com/darkoperator/powershell_scripts/master/ps_encoder.py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4293096"/>
            <a:ext cx="710536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2458055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677869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52736"/>
            <a:ext cx="88204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le Responder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Responder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est utilisé pour récupérer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NTLM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challenge/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hashes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git clone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https://github.com/SpiderLabs/Responder.git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56992"/>
            <a:ext cx="8291207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BeEF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apt-get install beef-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xss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8712968" cy="138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52736"/>
            <a:ext cx="882047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Installez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des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plugin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pour Firefox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Web Developer Add-on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https://addons.mozilla.org/en-US/firefox/addon/web-developer/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Tamper Data: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https://addons.mozilla.org/en-US/firefox/addon/tamper-data/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Foxy Proxy: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https://addons.mozilla.org/en-US/firefox/addon/foxyproxy-standard/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User Agent Switcher: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5"/>
              </a:rPr>
              <a:t>https://addons.mozilla.org/en-US/firefox/addon/user-agent-switcher/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844824"/>
            <a:ext cx="3925217" cy="452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Choisissez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pour passive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6872"/>
            <a:ext cx="721790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Précisez votre cible avec le site internet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772816"/>
            <a:ext cx="6411752" cy="399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51520" y="868069"/>
            <a:ext cx="489654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Installez ses outils sur Kali linux :  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Discover Scripts (Backtrack Scripts).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SMBexec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Veil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WCE.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Mimikatz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Password Lists.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Burp.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91880" y="2790220"/>
            <a:ext cx="489654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PowerSploit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BeEF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Responder.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Firefox.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- Web Developer Add-on.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- Tamper Data.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- Foxy Proxy.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- User Agent Switcher.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43910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568952" cy="12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Le fichier sera enregistrer sous </a:t>
            </a:r>
          </a:p>
          <a:p>
            <a:pPr lvl="0"/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/data/yahoo.com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73016"/>
            <a:ext cx="64235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index.html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63" y="1995488"/>
            <a:ext cx="8220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index.html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2867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index.html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168282" cy="471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the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Harvester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./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theharvester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988840"/>
            <a:ext cx="4566405" cy="45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Whois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www.google.com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980728"/>
            <a:ext cx="38481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Host www.fosir.fr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20888"/>
            <a:ext cx="7176416" cy="193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Man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nslookup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635317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Nslookup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Set type=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any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721211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052736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-Téléchargez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Kali linux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http://www.kali.org/downloads/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VMware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image -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http://www.offensive-security.com/kali-llnux-vmware-arm-image-download/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9" name="Picture 3" descr="https://encrypted-tbn2.gstatic.com/images?q=tbn:ANd9GcR6VQJkUWMIkTiuudIh2DWKY7JXh5T-GIyc5f1iMdmtKMqPJ8wXZ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140968"/>
            <a:ext cx="5476875" cy="30765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Dig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www.fosir.fr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949280" cy="403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109338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908720"/>
            <a:ext cx="8820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Dig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192.168.1.33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  <a:hlinkClick r:id="rId2"/>
              </a:rPr>
              <a:t>www.fosir.fr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AXFR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Transfer de zone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988840"/>
            <a:ext cx="6784299" cy="408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052737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Une fois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Kali linux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est lancé :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Changez le mot de passe.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passwd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4843703" cy="152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052737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Une fois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Kali linux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est lancé :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Changez le mot de passe.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passwd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708920"/>
            <a:ext cx="55774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Mettez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Kali linux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à jour</a:t>
            </a:r>
          </a:p>
          <a:p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apt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update</a:t>
            </a:r>
          </a:p>
          <a:p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apt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upgrade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564904"/>
            <a:ext cx="6328064" cy="311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8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Mise à jour</a:t>
            </a:r>
          </a:p>
          <a:p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apt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update</a:t>
            </a:r>
          </a:p>
          <a:p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apt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upgrade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21654"/>
            <a:ext cx="8402247" cy="158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528" y="980729"/>
            <a:ext cx="88204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Configurez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Metasploit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pour utiliser une base de données</a:t>
            </a: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.service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postgresql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start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.service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metasploit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start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924944"/>
            <a:ext cx="8662125" cy="1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15817</TotalTime>
  <Words>481</Words>
  <Application>Microsoft Office PowerPoint</Application>
  <PresentationFormat>Affichage à l'écran (4:3)</PresentationFormat>
  <Paragraphs>174</Paragraphs>
  <Slides>42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infotech</dc:creator>
  <cp:lastModifiedBy>infotech</cp:lastModifiedBy>
  <cp:revision>245</cp:revision>
  <dcterms:created xsi:type="dcterms:W3CDTF">2015-12-16T19:28:29Z</dcterms:created>
  <dcterms:modified xsi:type="dcterms:W3CDTF">2017-03-15T15:16:32Z</dcterms:modified>
</cp:coreProperties>
</file>